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7315200" cx="164592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2057400" y="1197187"/>
            <a:ext cx="12344400" cy="254677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Calibri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2057400" y="3842174"/>
            <a:ext cx="12344400" cy="17661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560"/>
              <a:buNone/>
              <a:defRPr sz="2560"/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920"/>
              <a:buNone/>
              <a:defRPr sz="1920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sz="1707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sz="1707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sz="1707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sz="1707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sz="1707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sz="1707"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1131570" y="6780107"/>
            <a:ext cx="370332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5452110" y="6780107"/>
            <a:ext cx="555498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11624310" y="6780107"/>
            <a:ext cx="370332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1131570" y="389467"/>
            <a:ext cx="14196060" cy="14139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5908887" y="-2829984"/>
            <a:ext cx="4641427" cy="14196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1131570" y="6780107"/>
            <a:ext cx="370332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5452110" y="6780107"/>
            <a:ext cx="555498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11624310" y="6780107"/>
            <a:ext cx="370332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10453475" y="1714607"/>
            <a:ext cx="6199294" cy="35490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3252575" y="-1731539"/>
            <a:ext cx="6199294" cy="104413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1131570" y="6780107"/>
            <a:ext cx="370332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5452110" y="6780107"/>
            <a:ext cx="555498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11624310" y="6780107"/>
            <a:ext cx="370332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1131570" y="389467"/>
            <a:ext cx="14196060" cy="14139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1131570" y="1947333"/>
            <a:ext cx="14196060" cy="46414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1131570" y="6780107"/>
            <a:ext cx="370332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5452110" y="6780107"/>
            <a:ext cx="555498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11624310" y="6780107"/>
            <a:ext cx="370332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1122998" y="1823721"/>
            <a:ext cx="14196060" cy="30429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Calibri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1122998" y="4895428"/>
            <a:ext cx="14196060" cy="1600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888888"/>
              </a:buClr>
              <a:buSzPts val="2560"/>
              <a:buNone/>
              <a:defRPr sz="256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920"/>
              <a:buNone/>
              <a:defRPr sz="192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707"/>
              <a:buNone/>
              <a:defRPr sz="1707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707"/>
              <a:buNone/>
              <a:defRPr sz="1707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707"/>
              <a:buNone/>
              <a:defRPr sz="1707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707"/>
              <a:buNone/>
              <a:defRPr sz="1707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707"/>
              <a:buNone/>
              <a:defRPr sz="1707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707"/>
              <a:buNone/>
              <a:defRPr sz="1707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1131570" y="6780107"/>
            <a:ext cx="370332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5452110" y="6780107"/>
            <a:ext cx="555498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11624310" y="6780107"/>
            <a:ext cx="370332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1131570" y="389467"/>
            <a:ext cx="14196060" cy="14139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1131570" y="1947333"/>
            <a:ext cx="6995160" cy="46414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8332470" y="1947333"/>
            <a:ext cx="6995160" cy="46414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1131570" y="6780107"/>
            <a:ext cx="370332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5452110" y="6780107"/>
            <a:ext cx="555498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11624310" y="6780107"/>
            <a:ext cx="370332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1133714" y="389467"/>
            <a:ext cx="14196060" cy="14139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1133715" y="1793241"/>
            <a:ext cx="6963012" cy="8788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560"/>
              <a:buNone/>
              <a:defRPr b="1" sz="2560"/>
            </a:lvl1pPr>
            <a:lvl2pPr indent="-228600" lvl="1" marL="914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2pPr>
            <a:lvl3pPr indent="-228600" lvl="2" marL="1371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920"/>
              <a:buNone/>
              <a:defRPr b="1" sz="1920"/>
            </a:lvl3pPr>
            <a:lvl4pPr indent="-228600" lvl="3" marL="1828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b="1" sz="1707"/>
            </a:lvl4pPr>
            <a:lvl5pPr indent="-228600" lvl="4" marL="22860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b="1" sz="1707"/>
            </a:lvl5pPr>
            <a:lvl6pPr indent="-228600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b="1" sz="1707"/>
            </a:lvl6pPr>
            <a:lvl7pPr indent="-228600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b="1" sz="1707"/>
            </a:lvl7pPr>
            <a:lvl8pPr indent="-228600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b="1" sz="1707"/>
            </a:lvl8pPr>
            <a:lvl9pPr indent="-228600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b="1" sz="1707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1133715" y="2672080"/>
            <a:ext cx="6963012" cy="39302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8332470" y="1793241"/>
            <a:ext cx="6997304" cy="8788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560"/>
              <a:buNone/>
              <a:defRPr b="1" sz="2560"/>
            </a:lvl1pPr>
            <a:lvl2pPr indent="-228600" lvl="1" marL="914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2pPr>
            <a:lvl3pPr indent="-228600" lvl="2" marL="1371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920"/>
              <a:buNone/>
              <a:defRPr b="1" sz="1920"/>
            </a:lvl3pPr>
            <a:lvl4pPr indent="-228600" lvl="3" marL="1828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b="1" sz="1707"/>
            </a:lvl4pPr>
            <a:lvl5pPr indent="-228600" lvl="4" marL="22860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b="1" sz="1707"/>
            </a:lvl5pPr>
            <a:lvl6pPr indent="-228600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b="1" sz="1707"/>
            </a:lvl6pPr>
            <a:lvl7pPr indent="-228600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b="1" sz="1707"/>
            </a:lvl7pPr>
            <a:lvl8pPr indent="-228600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b="1" sz="1707"/>
            </a:lvl8pPr>
            <a:lvl9pPr indent="-228600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b="1" sz="1707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8332470" y="2672080"/>
            <a:ext cx="6997304" cy="39302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1131570" y="6780107"/>
            <a:ext cx="370332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5452110" y="6780107"/>
            <a:ext cx="555498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11624310" y="6780107"/>
            <a:ext cx="370332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1131570" y="389467"/>
            <a:ext cx="14196060" cy="14139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1131570" y="6780107"/>
            <a:ext cx="370332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5452110" y="6780107"/>
            <a:ext cx="555498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11624310" y="6780107"/>
            <a:ext cx="370332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1131570" y="6780107"/>
            <a:ext cx="370332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5452110" y="6780107"/>
            <a:ext cx="555498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11624310" y="6780107"/>
            <a:ext cx="370332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1133714" y="487680"/>
            <a:ext cx="5308520" cy="17068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13"/>
              <a:buFont typeface="Calibri"/>
              <a:buNone/>
              <a:defRPr sz="3413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6997304" y="1053254"/>
            <a:ext cx="8332470" cy="51985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45326" lvl="0" marL="4572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3413"/>
              <a:buChar char="•"/>
              <a:defRPr sz="3413"/>
            </a:lvl1pPr>
            <a:lvl2pPr indent="-418275" lvl="1" marL="914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987"/>
              <a:buChar char="•"/>
              <a:defRPr sz="2987"/>
            </a:lvl2pPr>
            <a:lvl3pPr indent="-391160" lvl="2" marL="1371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560"/>
              <a:buChar char="•"/>
              <a:defRPr sz="2560"/>
            </a:lvl3pPr>
            <a:lvl4pPr indent="-364046" lvl="3" marL="1828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4pPr>
            <a:lvl5pPr indent="-364045" lvl="4" marL="22860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5pPr>
            <a:lvl6pPr indent="-364045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6pPr>
            <a:lvl7pPr indent="-364045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7pPr>
            <a:lvl8pPr indent="-364046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8pPr>
            <a:lvl9pPr indent="-364046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1133714" y="2194560"/>
            <a:ext cx="5308520" cy="40656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sz="1707"/>
            </a:lvl1pPr>
            <a:lvl2pPr indent="-228600" lvl="1" marL="914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93"/>
              <a:buNone/>
              <a:defRPr sz="1493"/>
            </a:lvl2pPr>
            <a:lvl3pPr indent="-228600" lvl="2" marL="1371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3pPr>
            <a:lvl4pPr indent="-228600" lvl="3" marL="1828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/>
            </a:lvl4pPr>
            <a:lvl5pPr indent="-228600" lvl="4" marL="22860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/>
            </a:lvl5pPr>
            <a:lvl6pPr indent="-228600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/>
            </a:lvl6pPr>
            <a:lvl7pPr indent="-228600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/>
            </a:lvl7pPr>
            <a:lvl8pPr indent="-228600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/>
            </a:lvl8pPr>
            <a:lvl9pPr indent="-228600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1131570" y="6780107"/>
            <a:ext cx="370332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5452110" y="6780107"/>
            <a:ext cx="555498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11624310" y="6780107"/>
            <a:ext cx="370332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133714" y="487680"/>
            <a:ext cx="5308520" cy="17068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13"/>
              <a:buFont typeface="Calibri"/>
              <a:buNone/>
              <a:defRPr sz="3413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6997304" y="1053254"/>
            <a:ext cx="8332470" cy="5198533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133714" y="2194560"/>
            <a:ext cx="5308520" cy="40656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sz="1707"/>
            </a:lvl1pPr>
            <a:lvl2pPr indent="-228600" lvl="1" marL="914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93"/>
              <a:buNone/>
              <a:defRPr sz="1493"/>
            </a:lvl2pPr>
            <a:lvl3pPr indent="-228600" lvl="2" marL="1371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3pPr>
            <a:lvl4pPr indent="-228600" lvl="3" marL="1828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/>
            </a:lvl4pPr>
            <a:lvl5pPr indent="-228600" lvl="4" marL="22860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/>
            </a:lvl5pPr>
            <a:lvl6pPr indent="-228600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/>
            </a:lvl6pPr>
            <a:lvl7pPr indent="-228600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/>
            </a:lvl7pPr>
            <a:lvl8pPr indent="-228600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/>
            </a:lvl8pPr>
            <a:lvl9pPr indent="-228600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1131570" y="6780107"/>
            <a:ext cx="370332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5452110" y="6780107"/>
            <a:ext cx="555498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11624310" y="6780107"/>
            <a:ext cx="370332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131570" y="389467"/>
            <a:ext cx="14196060" cy="14139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93"/>
              <a:buFont typeface="Calibri"/>
              <a:buNone/>
              <a:defRPr b="0" i="0" sz="469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131570" y="1947333"/>
            <a:ext cx="14196060" cy="46414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18275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987"/>
              <a:buFont typeface="Arial"/>
              <a:buChar char="•"/>
              <a:defRPr b="0" i="0" sz="298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91160" lvl="1" marL="914400" marR="0" rtl="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560"/>
              <a:buFont typeface="Arial"/>
              <a:buChar char="•"/>
              <a:defRPr b="0" i="0" sz="25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64046" lvl="2" marL="1371600" marR="0" rtl="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b="0" i="0" sz="21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0520" lvl="3" marL="1828800" marR="0" rtl="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920"/>
              <a:buFont typeface="Arial"/>
              <a:buChar char="•"/>
              <a:defRPr b="0" i="0" sz="19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0520" lvl="4" marL="2286000" marR="0" rtl="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920"/>
              <a:buFont typeface="Arial"/>
              <a:buChar char="•"/>
              <a:defRPr b="0" i="0" sz="19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0520" lvl="5" marL="2743200" marR="0" rtl="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920"/>
              <a:buFont typeface="Arial"/>
              <a:buChar char="•"/>
              <a:defRPr b="0" i="0" sz="19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0520" lvl="6" marL="3200400" marR="0" rtl="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920"/>
              <a:buFont typeface="Arial"/>
              <a:buChar char="•"/>
              <a:defRPr b="0" i="0" sz="19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0520" lvl="7" marL="3657600" marR="0" rtl="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920"/>
              <a:buFont typeface="Arial"/>
              <a:buChar char="•"/>
              <a:defRPr b="0" i="0" sz="19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0520" lvl="8" marL="4114800" marR="0" rtl="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920"/>
              <a:buFont typeface="Arial"/>
              <a:buChar char="•"/>
              <a:defRPr b="0" i="0" sz="19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1131570" y="6780107"/>
            <a:ext cx="370332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8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5452110" y="6780107"/>
            <a:ext cx="555498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8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11624310" y="6780107"/>
            <a:ext cx="3703320" cy="389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8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8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8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8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8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8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8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8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8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